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8" r:id="rId2"/>
    <p:sldId id="260" r:id="rId3"/>
    <p:sldId id="267" r:id="rId4"/>
    <p:sldId id="263" r:id="rId5"/>
    <p:sldId id="264" r:id="rId6"/>
    <p:sldId id="27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799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3056"/>
    <a:srgbClr val="5E2BDC"/>
    <a:srgbClr val="CAE6E7"/>
    <a:srgbClr val="1B283E"/>
    <a:srgbClr val="DA1822"/>
    <a:srgbClr val="1B273F"/>
    <a:srgbClr val="CDCC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83"/>
    <p:restoredTop sz="94655"/>
  </p:normalViewPr>
  <p:slideViewPr>
    <p:cSldViewPr>
      <p:cViewPr>
        <p:scale>
          <a:sx n="46" d="100"/>
          <a:sy n="46" d="100"/>
        </p:scale>
        <p:origin x="-2520" y="-888"/>
      </p:cViewPr>
      <p:guideLst>
        <p:guide orient="horz" pos="79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55D704-4F2C-40B0-B7DD-FA5EA175B48B}" type="datetimeFigureOut">
              <a:rPr lang="en-GB" smtClean="0"/>
              <a:t>03/10/2019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127D91-929B-4542-9F53-5103AE85C6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7444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127D91-929B-4542-9F53-5103AE85C67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1758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AA245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399" y="5715000"/>
            <a:ext cx="3810000" cy="141878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530" y="96056"/>
            <a:ext cx="2458848" cy="361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135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-2743200"/>
            <a:ext cx="8119009" cy="13106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AA245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0890" y="5715000"/>
            <a:ext cx="7024391" cy="754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689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82296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5953" y="5867400"/>
            <a:ext cx="1339065" cy="627913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3886200" y="6324600"/>
            <a:ext cx="1371600" cy="0"/>
          </a:xfrm>
          <a:prstGeom prst="line">
            <a:avLst/>
          </a:prstGeom>
          <a:ln w="6350">
            <a:solidFill>
              <a:srgbClr val="EE3D9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 userDrawn="1"/>
        </p:nvSpPr>
        <p:spPr>
          <a:xfrm>
            <a:off x="5257800" y="6169223"/>
            <a:ext cx="45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9FBFFE7-8701-4450-BF3E-DFB1417F8068}" type="slidenum">
              <a:rPr lang="en-US" sz="1200">
                <a:solidFill>
                  <a:srgbClr val="EE3D96"/>
                </a:solidFill>
              </a:rPr>
              <a:pPr algn="ctr"/>
              <a:t>‹#›</a:t>
            </a:fld>
            <a:endParaRPr lang="en-US" sz="1200" dirty="0">
              <a:solidFill>
                <a:srgbClr val="EE3D96"/>
              </a:solidFill>
            </a:endParaRP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715000" y="6324600"/>
            <a:ext cx="1371600" cy="0"/>
          </a:xfrm>
          <a:prstGeom prst="line">
            <a:avLst/>
          </a:prstGeom>
          <a:ln w="6350">
            <a:solidFill>
              <a:srgbClr val="EE3D9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1874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b="1" u="none" kern="1200" spc="-100" baseline="0">
          <a:solidFill>
            <a:srgbClr val="0AA245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rgbClr val="BED73B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rgbClr val="EE3D96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rgbClr val="00AAE9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rgbClr val="00498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rgbClr val="004983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7.png"/><Relationship Id="rId7" Type="http://schemas.openxmlformats.org/officeDocument/2006/relationships/image" Target="../media/image1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emf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emf"/><Relationship Id="rId5" Type="http://schemas.openxmlformats.org/officeDocument/2006/relationships/image" Target="../media/image15.emf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emf"/><Relationship Id="rId5" Type="http://schemas.openxmlformats.org/officeDocument/2006/relationships/image" Target="../media/image17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8.png"/><Relationship Id="rId7" Type="http://schemas.openxmlformats.org/officeDocument/2006/relationships/image" Target="../media/image22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emf"/><Relationship Id="rId5" Type="http://schemas.openxmlformats.org/officeDocument/2006/relationships/image" Target="../media/image20.png"/><Relationship Id="rId4" Type="http://schemas.openxmlformats.org/officeDocument/2006/relationships/image" Target="../media/image9.png"/><Relationship Id="rId9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2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emf"/><Relationship Id="rId5" Type="http://schemas.openxmlformats.org/officeDocument/2006/relationships/image" Target="../media/image25.emf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2C1C05FB-5F72-5144-A591-7A9DFCD14BDF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DCC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9DCC89EF-8B64-C84F-B23C-1F1EE197A7C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35" t="35597" r="37086" b="21695"/>
          <a:stretch/>
        </p:blipFill>
        <p:spPr>
          <a:xfrm>
            <a:off x="251521" y="0"/>
            <a:ext cx="8892479" cy="6858000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xmlns="" id="{A518F206-6F90-714D-ABC0-B6D78D7AFB63}"/>
              </a:ext>
            </a:extLst>
          </p:cNvPr>
          <p:cNvSpPr/>
          <p:nvPr/>
        </p:nvSpPr>
        <p:spPr>
          <a:xfrm>
            <a:off x="1781690" y="764704"/>
            <a:ext cx="5580620" cy="55806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FE6A1415-9FEE-9C4A-BF67-B361C62698A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8826" y="5936828"/>
            <a:ext cx="1283496" cy="60096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E51D9CEE-E3DF-E14B-B9BF-F0E291A8801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7317" y="5835240"/>
            <a:ext cx="2033013" cy="93488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FECB3EC1-3555-4041-8E24-FB799EB320A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-1040119"/>
            <a:ext cx="9144000" cy="646929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5A9F75E1-D189-FC45-9D9A-3D984459CD5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520117"/>
            <a:ext cx="59655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06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CAE6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B15503F5-BCEA-3C40-8533-F0EF7A7BB7A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35" t="35597" r="37086" b="21695"/>
          <a:stretch/>
        </p:blipFill>
        <p:spPr>
          <a:xfrm>
            <a:off x="251521" y="0"/>
            <a:ext cx="8892479" cy="6858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3A432BF3-8D04-6E4C-862E-289E3549A72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8826" y="5936828"/>
            <a:ext cx="1283496" cy="60096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91499ADD-0239-294F-AA40-3939E04A630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7317" y="5835240"/>
            <a:ext cx="2033013" cy="93488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xmlns="" id="{07E7D852-5495-564A-9AD1-AD81D227AD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08684" y="845220"/>
            <a:ext cx="4526632" cy="410504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82F9BFA2-9368-7E45-95F8-B7D6F72AFA3B}"/>
              </a:ext>
            </a:extLst>
          </p:cNvPr>
          <p:cNvGrpSpPr/>
          <p:nvPr/>
        </p:nvGrpSpPr>
        <p:grpSpPr>
          <a:xfrm>
            <a:off x="2690664" y="2100943"/>
            <a:ext cx="3744416" cy="1368152"/>
            <a:chOff x="2690664" y="2100943"/>
            <a:chExt cx="3744416" cy="1368152"/>
          </a:xfrm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xmlns="" id="{2D4653C9-7BE0-0F48-B90A-7E800300CCCB}"/>
                </a:ext>
              </a:extLst>
            </p:cNvPr>
            <p:cNvSpPr/>
            <p:nvPr/>
          </p:nvSpPr>
          <p:spPr>
            <a:xfrm>
              <a:off x="2690664" y="2100943"/>
              <a:ext cx="3744416" cy="1368152"/>
            </a:xfrm>
            <a:prstGeom prst="roundRect">
              <a:avLst/>
            </a:prstGeom>
            <a:noFill/>
            <a:ln w="57150">
              <a:solidFill>
                <a:srgbClr val="1530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xmlns="" id="{8B030F8B-7F74-B749-81A2-D4700D7EEF1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419872" y="2543978"/>
              <a:ext cx="2304256" cy="452974"/>
            </a:xfrm>
            <a:prstGeom prst="rect">
              <a:avLst/>
            </a:prstGeom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EA3C3243-EDB4-1F47-91FB-632E70D49B8D}"/>
              </a:ext>
            </a:extLst>
          </p:cNvPr>
          <p:cNvGrpSpPr/>
          <p:nvPr/>
        </p:nvGrpSpPr>
        <p:grpSpPr>
          <a:xfrm>
            <a:off x="2690664" y="3861048"/>
            <a:ext cx="3744416" cy="1368152"/>
            <a:chOff x="2690664" y="3861048"/>
            <a:chExt cx="3744416" cy="1368152"/>
          </a:xfrm>
        </p:grpSpPr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xmlns="" id="{1C3F642D-99E9-3B46-A5C4-FBB5146A04C0}"/>
                </a:ext>
              </a:extLst>
            </p:cNvPr>
            <p:cNvSpPr/>
            <p:nvPr/>
          </p:nvSpPr>
          <p:spPr>
            <a:xfrm>
              <a:off x="2690664" y="3861048"/>
              <a:ext cx="3744416" cy="1368152"/>
            </a:xfrm>
            <a:prstGeom prst="roundRect">
              <a:avLst/>
            </a:prstGeom>
            <a:noFill/>
            <a:ln w="57150">
              <a:solidFill>
                <a:srgbClr val="1B27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xmlns="" id="{5D210DBF-0AEB-4D4F-BC5C-28C37A10023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877958" y="4221088"/>
              <a:ext cx="3388084" cy="7302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1338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CAE6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5BB10E56-2B5E-2B4A-9FCE-561EF63B5D2D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DCC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196D859A-A4CB-5145-9525-4827CFA378D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35" t="35597" r="37086" b="21695"/>
          <a:stretch/>
        </p:blipFill>
        <p:spPr>
          <a:xfrm>
            <a:off x="251521" y="0"/>
            <a:ext cx="8892479" cy="6858000"/>
          </a:xfrm>
          <a:prstGeom prst="rect">
            <a:avLst/>
          </a:prstGeom>
        </p:spPr>
      </p:pic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2D4653C9-7BE0-0F48-B90A-7E800300CCCB}"/>
              </a:ext>
            </a:extLst>
          </p:cNvPr>
          <p:cNvSpPr/>
          <p:nvPr/>
        </p:nvSpPr>
        <p:spPr>
          <a:xfrm>
            <a:off x="539552" y="1700808"/>
            <a:ext cx="8046640" cy="4019996"/>
          </a:xfrm>
          <a:prstGeom prst="roundRect">
            <a:avLst/>
          </a:prstGeom>
          <a:noFill/>
          <a:ln w="57150">
            <a:solidFill>
              <a:srgbClr val="1530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FC0B818B-94F5-7B4E-B916-02293473BE3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8826" y="5936828"/>
            <a:ext cx="1283496" cy="60096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C9283F54-BB14-BA4B-9C5E-AF71767CF93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7317" y="5835240"/>
            <a:ext cx="2033013" cy="93488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C918A376-1346-9C42-A461-7659A6B431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23427" y="849987"/>
            <a:ext cx="4497146" cy="41702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EBA6D618-2879-9E4B-88EA-FD33AAAD708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5186" y="2151364"/>
            <a:ext cx="7413627" cy="3005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118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CAE6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5E1EA0B4-7814-574F-96EF-5DBFA39F99C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35" t="35597" r="37086" b="21695"/>
          <a:stretch/>
        </p:blipFill>
        <p:spPr>
          <a:xfrm>
            <a:off x="251521" y="0"/>
            <a:ext cx="8892479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B34D9D66-1590-7047-8D4A-3AE06BDB5F9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8826" y="5936828"/>
            <a:ext cx="1283496" cy="60096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9BE9F61E-69AE-B042-B511-A7B3B3DC3E6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7317" y="5835240"/>
            <a:ext cx="2033013" cy="93488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DEA00898-7652-C645-A4D2-645F170EF7F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8989" y="836712"/>
            <a:ext cx="4572000" cy="323464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98A7522F-9B68-164D-A2E4-21C43EBFFBC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96989" y="836712"/>
            <a:ext cx="4572000" cy="323464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7EBF813A-E3B8-394D-B951-0BC0C308B50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7544" y="844576"/>
            <a:ext cx="8214778" cy="44728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0DF5403B-C601-9447-8859-0F37F8B4A64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0152" y="1068218"/>
            <a:ext cx="58838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23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087108C1-0B61-3446-9F4E-CB4366AE9CD6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DCC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19AFAD5E-B46D-6A45-B801-B3F1D57EAFC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35" t="35597" r="37086" b="21695"/>
          <a:stretch/>
        </p:blipFill>
        <p:spPr>
          <a:xfrm>
            <a:off x="251521" y="0"/>
            <a:ext cx="8892479" cy="6858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8BE73222-467B-2E4E-8D11-53F6BA0ACA3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8826" y="5936828"/>
            <a:ext cx="1283496" cy="60096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2A0B50AB-F025-434C-88DE-3E16813E0D4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7317" y="5835240"/>
            <a:ext cx="2033013" cy="934889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CEEC0E6C-ADA7-0A41-94CE-C75A8C83C986}"/>
              </a:ext>
            </a:extLst>
          </p:cNvPr>
          <p:cNvGrpSpPr/>
          <p:nvPr/>
        </p:nvGrpSpPr>
        <p:grpSpPr>
          <a:xfrm>
            <a:off x="436173" y="1484784"/>
            <a:ext cx="3769434" cy="2512956"/>
            <a:chOff x="436173" y="1484784"/>
            <a:chExt cx="3769434" cy="2512956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xmlns="" id="{F1499572-7D11-8149-9733-C51DFC41588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16" t="21550" r="27496" b="36154"/>
            <a:stretch/>
          </p:blipFill>
          <p:spPr>
            <a:xfrm flipH="1">
              <a:off x="436173" y="1484784"/>
              <a:ext cx="3769434" cy="2512956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xmlns="" id="{E85162EE-F439-AB41-AC1B-C241D3CC1D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24694" y="2384401"/>
              <a:ext cx="2578789" cy="332090"/>
            </a:xfrm>
            <a:prstGeom prst="rect">
              <a:avLst/>
            </a:prstGeom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7FB93D90-4C8E-5C4C-A379-AACB1D0A89E8}"/>
              </a:ext>
            </a:extLst>
          </p:cNvPr>
          <p:cNvGrpSpPr/>
          <p:nvPr/>
        </p:nvGrpSpPr>
        <p:grpSpPr>
          <a:xfrm>
            <a:off x="5283048" y="1837500"/>
            <a:ext cx="3240360" cy="2160240"/>
            <a:chOff x="5283048" y="1837500"/>
            <a:chExt cx="3240360" cy="2160240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xmlns="" id="{C0B7350D-8AE8-A94F-9D27-5A90CB8B396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165385" y="2624530"/>
              <a:ext cx="2023141" cy="183922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xmlns="" id="{7962BBF6-DE65-B645-AE3A-906D8747DD3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16" t="21550" r="27496" b="36154"/>
            <a:stretch/>
          </p:blipFill>
          <p:spPr>
            <a:xfrm>
              <a:off x="5283048" y="1837500"/>
              <a:ext cx="3240360" cy="2160240"/>
            </a:xfrm>
            <a:prstGeom prst="rect">
              <a:avLst/>
            </a:prstGeom>
          </p:spPr>
        </p:pic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49592B21-80FB-FA45-8CF1-864480E620A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5191" y="2184601"/>
            <a:ext cx="6518311" cy="4610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785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CAE6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29A960C7-483F-554E-B430-67D6991FC4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35" t="35597" r="37086" b="21695"/>
          <a:stretch/>
        </p:blipFill>
        <p:spPr>
          <a:xfrm>
            <a:off x="260853" y="0"/>
            <a:ext cx="8892479" cy="6858000"/>
          </a:xfrm>
          <a:prstGeom prst="rect">
            <a:avLst/>
          </a:prstGeom>
        </p:spPr>
      </p:pic>
      <p:sp>
        <p:nvSpPr>
          <p:cNvPr id="30" name="Oval 29">
            <a:extLst>
              <a:ext uri="{FF2B5EF4-FFF2-40B4-BE49-F238E27FC236}">
                <a16:creationId xmlns:a16="http://schemas.microsoft.com/office/drawing/2014/main" xmlns="" id="{374C1A84-F22F-824E-9ED5-7B4A41DB6BF2}"/>
              </a:ext>
            </a:extLst>
          </p:cNvPr>
          <p:cNvSpPr/>
          <p:nvPr/>
        </p:nvSpPr>
        <p:spPr>
          <a:xfrm>
            <a:off x="5050790" y="-1130219"/>
            <a:ext cx="5245108" cy="524510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E695F845-CABC-C440-AAD9-9B79614A1C7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8826" y="5936828"/>
            <a:ext cx="1283496" cy="60096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0A16E166-C8B0-6C4D-97CA-3FEDDB0DE7E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7317" y="5835240"/>
            <a:ext cx="2033013" cy="934889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35D80F74-D8C5-A946-B6D6-BBA7DAEC64CE}"/>
              </a:ext>
            </a:extLst>
          </p:cNvPr>
          <p:cNvSpPr/>
          <p:nvPr/>
        </p:nvSpPr>
        <p:spPr>
          <a:xfrm>
            <a:off x="480294" y="5543521"/>
            <a:ext cx="8214009" cy="45719"/>
          </a:xfrm>
          <a:prstGeom prst="rect">
            <a:avLst/>
          </a:prstGeom>
          <a:solidFill>
            <a:srgbClr val="1530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E94CDB13-AA99-094E-AC2B-6508E9CFAF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6082" y="672571"/>
            <a:ext cx="4267200" cy="24892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417E85C4-B108-E140-9F77-1BCB1327AE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4231" y="4759424"/>
            <a:ext cx="2514600" cy="6858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E2CDDF83-888B-B64F-BD15-83C8E825AD7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842"/>
            <a:ext cx="9676612" cy="4641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1337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3789</TotalTime>
  <Words>1</Words>
  <Application>Microsoft Office PowerPoint</Application>
  <PresentationFormat>On-screen Show (4:3)</PresentationFormat>
  <Paragraphs>1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Clarity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SAMH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Join the #ChooseRespect community</dc:title>
  <dc:creator>"%username%"</dc:creator>
  <cp:lastModifiedBy>"%username%"</cp:lastModifiedBy>
  <cp:revision>41</cp:revision>
  <dcterms:created xsi:type="dcterms:W3CDTF">2019-08-20T13:37:19Z</dcterms:created>
  <dcterms:modified xsi:type="dcterms:W3CDTF">2019-10-03T15:50:35Z</dcterms:modified>
</cp:coreProperties>
</file>